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3BA9D-5D03-47A5-AA07-7A003AABEE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061270-88ED-40B7-A42C-45B0B2F87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7AF54-D977-4E45-BBF5-ED0FF0482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2A1E-0B64-4471-91F0-C911FF7EB60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CFCF4-2F3C-4F5B-87C2-3BF63DD8B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00363-CB44-4961-AE12-BDF4F0020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9C17-B497-447E-8284-380C4AFBD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84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776BB-5FB4-44E1-A414-78F973E4B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22AF40-714D-4E64-AA7A-4F0FF2A9E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A2CE1-2E90-41B2-ABB1-907ED1BBD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2A1E-0B64-4471-91F0-C911FF7EB60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ACE6F-6581-4A40-992C-FE163D75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DBE62-6F59-4E74-996A-7B12CFC45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9C17-B497-447E-8284-380C4AFBD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328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07A915-09D5-4CC4-9E2C-F6F8D8401E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E3AF15-F2B1-42D0-8C2C-7E84284444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D5FA0-60D4-43DB-8BAA-80379C0D5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2A1E-0B64-4471-91F0-C911FF7EB60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D19C4-643B-4D62-92AD-0F954AD9F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23AE6-CB10-44BA-AD88-D0789F9EC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9C17-B497-447E-8284-380C4AFBD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17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0B35B-769E-466D-AC1A-7EB017199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E8E2A-1A66-4341-BCAD-5356DA5AF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3B7CD-898E-4276-94E7-18002BCFB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2A1E-0B64-4471-91F0-C911FF7EB60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289F3-A3F5-43AB-9116-CC93B243B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1AD37-F311-4A4D-B62A-956C6ED9A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9C17-B497-447E-8284-380C4AFBD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616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9BD75-A307-4F8E-91CF-96DDC4947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978F72-3EDC-420D-B18B-14E75D2E6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C5000-B9C4-4605-B8B6-45EA3F8C5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2A1E-0B64-4471-91F0-C911FF7EB60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FCF0F-86A1-4A6A-AE7C-4E16CC3F0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C4E36-B2B6-4361-98CA-A94850258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9C17-B497-447E-8284-380C4AFBD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827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3C433-AF66-4A6F-A2E3-0E404B305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C4567-68CF-46F3-8BA2-CDB5EA9E87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03F776-705D-4EBA-83C6-E2AC77C83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F2104F-9AAE-4B1C-A396-2584056D9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2A1E-0B64-4471-91F0-C911FF7EB60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44429-CD03-43BA-8046-1E80317D2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90BD32-85CA-4188-BF87-BE166B0C6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9C17-B497-447E-8284-380C4AFBD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6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539D6-01FE-4F06-998F-5385E77D2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785077-24DD-4B48-8DFE-C4E5DC709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1D2766-7E3A-4480-9AE5-CBBD5ED81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0B8591-A8DB-4AAB-87F9-E9EC19897C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8DC10-DFAF-4FBB-A95D-44A1544DB7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FDD243-02D8-47BA-9AE0-18F3DFA2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2A1E-0B64-4471-91F0-C911FF7EB60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745DD8-305A-451D-915C-62ED3DD85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9DE797-9EC7-4047-BD73-EC844A894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9C17-B497-447E-8284-380C4AFBD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55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5D0DF-F634-42D9-803D-AA241798D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A459C3-6D7C-4E77-B3D9-5698A382E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2A1E-0B64-4471-91F0-C911FF7EB60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4B92DF-3222-4CD4-BF77-C3E4F3C51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10C7B0-5399-43EB-A131-5FD92CA6F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9C17-B497-447E-8284-380C4AFBD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364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457759-F819-4BF4-B59B-F9E74C158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2A1E-0B64-4471-91F0-C911FF7EB60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4ACC81-5B07-4F5D-A8A3-1C2A989B0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859A7D-9ED8-4927-ABED-4EA0C4D20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9C17-B497-447E-8284-380C4AFBD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38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5263B-656D-49E6-A062-7CA94D491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93247-FFBD-476F-811A-0B302DFE3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13E665-2031-428E-B31C-E6429611E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128708-33D6-4E94-AC8A-8B927EDB8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2A1E-0B64-4471-91F0-C911FF7EB60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5888E-A538-4D06-9495-743FC712B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1CE96-9DAE-45B5-961C-2EFE6CA73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9C17-B497-447E-8284-380C4AFBD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69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54666-674F-45D4-ADD9-28E26622E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D9059F-7C21-4169-B7EB-AA5055C0B2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BC7695-3F97-4A5B-8B58-5335D6234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FB604-A0A7-4097-9ABD-665043A49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2A1E-0B64-4471-91F0-C911FF7EB60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60CC9C-66C0-4165-A246-FC42E3922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CC2D66-3705-4B26-9A41-87DB880FD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9C17-B497-447E-8284-380C4AFBD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023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5FB826-1686-49BE-80FB-A63A35CBB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D252B-FAE9-4EFE-9173-24EFFD57C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823D8-3FDA-483C-9CAF-30E46B8618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B2A1E-0B64-4471-91F0-C911FF7EB600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1F090-37CA-43D1-9DC3-07EDB9887B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01B49-5302-4983-B285-FD762CFCE0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B9C17-B497-447E-8284-380C4AFBD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006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18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20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43EAC3-3209-4B06-B4A6-1DFA5D46B9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chemeClr val="bg2"/>
                </a:solidFill>
              </a:rPr>
              <a:t>AREA OF 2D SHAPES</a:t>
            </a:r>
          </a:p>
        </p:txBody>
      </p:sp>
    </p:spTree>
    <p:extLst>
      <p:ext uri="{BB962C8B-B14F-4D97-AF65-F5344CB8AC3E}">
        <p14:creationId xmlns:p14="http://schemas.microsoft.com/office/powerpoint/2010/main" val="19663629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4677B-D5A5-4115-A2A8-7EE322B2B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2574" y="365126"/>
            <a:ext cx="6331226" cy="946840"/>
          </a:xfrm>
        </p:spPr>
        <p:txBody>
          <a:bodyPr/>
          <a:lstStyle/>
          <a:p>
            <a:r>
              <a:rPr lang="en-GB" dirty="0"/>
              <a:t>AREA OF A TRIANGLE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2544700-EFE5-48BE-95DB-162823BB28D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36" y="119269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62AE22D-3388-4E53-8557-75C89D8A450E}"/>
              </a:ext>
            </a:extLst>
          </p:cNvPr>
          <p:cNvSpPr txBox="1">
            <a:spLocks/>
          </p:cNvSpPr>
          <p:nvPr/>
        </p:nvSpPr>
        <p:spPr>
          <a:xfrm>
            <a:off x="965981" y="5234201"/>
            <a:ext cx="10387819" cy="11500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/>
              <a:t>When finding the area of a triangle you multiply the </a:t>
            </a:r>
            <a:r>
              <a:rPr lang="en-GB" dirty="0">
                <a:highlight>
                  <a:srgbClr val="00FF00"/>
                </a:highlight>
              </a:rPr>
              <a:t>width</a:t>
            </a:r>
            <a:r>
              <a:rPr lang="en-GB" dirty="0"/>
              <a:t> by </a:t>
            </a:r>
            <a:r>
              <a:rPr lang="en-GB" dirty="0">
                <a:highlight>
                  <a:srgbClr val="FF00FF"/>
                </a:highlight>
              </a:rPr>
              <a:t>height</a:t>
            </a:r>
            <a:r>
              <a:rPr lang="en-GB" dirty="0"/>
              <a:t> and divide that answer by </a:t>
            </a:r>
            <a:r>
              <a:rPr lang="en-GB" dirty="0">
                <a:highlight>
                  <a:srgbClr val="00FFFF"/>
                </a:highlight>
              </a:rPr>
              <a:t>2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F7C0215-9009-4ED7-8FF4-D8CC33CEF2FA}"/>
              </a:ext>
            </a:extLst>
          </p:cNvPr>
          <p:cNvCxnSpPr>
            <a:cxnSpLocks/>
          </p:cNvCxnSpPr>
          <p:nvPr/>
        </p:nvCxnSpPr>
        <p:spPr>
          <a:xfrm flipV="1">
            <a:off x="2846905" y="649357"/>
            <a:ext cx="0" cy="3352800"/>
          </a:xfrm>
          <a:prstGeom prst="straightConnector1">
            <a:avLst/>
          </a:prstGeom>
          <a:ln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023FCAC-0B96-4061-B945-4245026D42FF}"/>
              </a:ext>
            </a:extLst>
          </p:cNvPr>
          <p:cNvCxnSpPr/>
          <p:nvPr/>
        </p:nvCxnSpPr>
        <p:spPr>
          <a:xfrm>
            <a:off x="838200" y="4187687"/>
            <a:ext cx="4065104" cy="0"/>
          </a:xfrm>
          <a:prstGeom prst="straightConnector1">
            <a:avLst/>
          </a:prstGeom>
          <a:ln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ivision Sign 11">
            <a:extLst>
              <a:ext uri="{FF2B5EF4-FFF2-40B4-BE49-F238E27FC236}">
                <a16:creationId xmlns:a16="http://schemas.microsoft.com/office/drawing/2014/main" id="{B0026867-2B34-42E5-8BBF-40B8B151E64A}"/>
              </a:ext>
            </a:extLst>
          </p:cNvPr>
          <p:cNvSpPr/>
          <p:nvPr/>
        </p:nvSpPr>
        <p:spPr>
          <a:xfrm>
            <a:off x="8546397" y="3238568"/>
            <a:ext cx="821599" cy="763589"/>
          </a:xfrm>
          <a:prstGeom prst="mathDivide">
            <a:avLst/>
          </a:prstGeom>
          <a:solidFill>
            <a:schemeClr val="tx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CD52F4-4004-484F-BE87-730C24F7A9DF}"/>
              </a:ext>
            </a:extLst>
          </p:cNvPr>
          <p:cNvSpPr txBox="1"/>
          <p:nvPr/>
        </p:nvSpPr>
        <p:spPr>
          <a:xfrm>
            <a:off x="7943591" y="3232716"/>
            <a:ext cx="489192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4400" b="1" dirty="0">
                <a:highlight>
                  <a:srgbClr val="00FFFF"/>
                </a:highlight>
              </a:rPr>
              <a:t>2</a:t>
            </a:r>
          </a:p>
        </p:txBody>
      </p:sp>
      <p:sp>
        <p:nvSpPr>
          <p:cNvPr id="14" name="Multiplication Sign 13">
            <a:extLst>
              <a:ext uri="{FF2B5EF4-FFF2-40B4-BE49-F238E27FC236}">
                <a16:creationId xmlns:a16="http://schemas.microsoft.com/office/drawing/2014/main" id="{A0DE091D-7042-4433-9389-0F736E52E07A}"/>
              </a:ext>
            </a:extLst>
          </p:cNvPr>
          <p:cNvSpPr/>
          <p:nvPr/>
        </p:nvSpPr>
        <p:spPr>
          <a:xfrm>
            <a:off x="8546397" y="1940200"/>
            <a:ext cx="821635" cy="826150"/>
          </a:xfrm>
          <a:prstGeom prst="mathMultiply">
            <a:avLst/>
          </a:prstGeom>
          <a:solidFill>
            <a:schemeClr val="tx1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6B6EAD-DF88-4892-8FD6-05AA780643A6}"/>
              </a:ext>
            </a:extLst>
          </p:cNvPr>
          <p:cNvSpPr txBox="1"/>
          <p:nvPr/>
        </p:nvSpPr>
        <p:spPr>
          <a:xfrm>
            <a:off x="7874560" y="1968554"/>
            <a:ext cx="6272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highlight>
                  <a:srgbClr val="00FF00"/>
                </a:highlight>
              </a:rPr>
              <a:t>W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F0851A-F0B9-4859-869C-F1E6F3ED9743}"/>
              </a:ext>
            </a:extLst>
          </p:cNvPr>
          <p:cNvSpPr txBox="1"/>
          <p:nvPr/>
        </p:nvSpPr>
        <p:spPr>
          <a:xfrm>
            <a:off x="9412616" y="1968553"/>
            <a:ext cx="5168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highlight>
                  <a:srgbClr val="FF00FF"/>
                </a:highlight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1703502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5002B-0483-4C6F-849D-DD1A5F70B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956" y="357463"/>
            <a:ext cx="7073348" cy="1325563"/>
          </a:xfrm>
        </p:spPr>
        <p:txBody>
          <a:bodyPr/>
          <a:lstStyle/>
          <a:p>
            <a:r>
              <a:rPr lang="en-GB" dirty="0"/>
              <a:t>AREA OF A RECTANGLE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62DE8-1008-415C-864B-F631D2E5F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407" y="5167312"/>
            <a:ext cx="5893904" cy="109993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When finding the area of a rectangle you multiply the </a:t>
            </a:r>
            <a:r>
              <a:rPr lang="en-GB" dirty="0">
                <a:highlight>
                  <a:srgbClr val="0000FF"/>
                </a:highlight>
              </a:rPr>
              <a:t>length</a:t>
            </a:r>
            <a:r>
              <a:rPr lang="en-GB" dirty="0"/>
              <a:t> by </a:t>
            </a:r>
            <a:r>
              <a:rPr lang="en-GB" dirty="0">
                <a:highlight>
                  <a:srgbClr val="0000FF"/>
                </a:highlight>
              </a:rPr>
              <a:t>width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69ADB8F7-629F-4D04-850A-421E3ED9FD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357" y="1866460"/>
            <a:ext cx="4825489" cy="312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C8E2391-BCBD-47AA-B69E-260D01ED9F58}"/>
              </a:ext>
            </a:extLst>
          </p:cNvPr>
          <p:cNvCxnSpPr/>
          <p:nvPr/>
        </p:nvCxnSpPr>
        <p:spPr>
          <a:xfrm>
            <a:off x="6745357" y="4174435"/>
            <a:ext cx="40419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E50FBC9-C7F3-4CE6-90A9-1965C06A5AE2}"/>
              </a:ext>
            </a:extLst>
          </p:cNvPr>
          <p:cNvCxnSpPr/>
          <p:nvPr/>
        </p:nvCxnSpPr>
        <p:spPr>
          <a:xfrm flipV="1">
            <a:off x="8746435" y="1868557"/>
            <a:ext cx="0" cy="2107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499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9F639-8BE2-479E-8C7A-07168554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1531" y="285612"/>
            <a:ext cx="4515678" cy="1325563"/>
          </a:xfrm>
        </p:spPr>
        <p:txBody>
          <a:bodyPr/>
          <a:lstStyle/>
          <a:p>
            <a:r>
              <a:rPr lang="en-GB" dirty="0"/>
              <a:t>AREA OF A CIRCLE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40C840-29AB-4934-8BF5-2BD47C271F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58458" y="4788037"/>
                <a:ext cx="4166153" cy="16033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GB" dirty="0"/>
                  <a:t>When finding the area of a circle you multiply </a:t>
                </a:r>
                <a14:m>
                  <m:oMath xmlns:m="http://schemas.openxmlformats.org/officeDocument/2006/math">
                    <m:r>
                      <a:rPr lang="el-GR" i="1" smtClean="0">
                        <a:highlight>
                          <a:srgbClr val="FF0000"/>
                        </a:highlight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smtClean="0">
                            <a:highlight>
                              <a:srgbClr val="00FF00"/>
                            </a:highlight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i="1" smtClean="0">
                            <a:highlight>
                              <a:srgbClr val="00FFFF"/>
                            </a:highligh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40C840-29AB-4934-8BF5-2BD47C271F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58458" y="4788037"/>
                <a:ext cx="4166153" cy="1603375"/>
              </a:xfrm>
              <a:blipFill>
                <a:blip r:embed="rId2"/>
                <a:stretch>
                  <a:fillRect l="-3075" t="-6084" r="-17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81300522-28C2-467A-A766-5011190D3AA5}"/>
              </a:ext>
            </a:extLst>
          </p:cNvPr>
          <p:cNvSpPr/>
          <p:nvPr/>
        </p:nvSpPr>
        <p:spPr>
          <a:xfrm>
            <a:off x="1503293" y="948393"/>
            <a:ext cx="3154018" cy="307450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F765D04-BF05-40CE-8318-7B00DE17C54F}"/>
              </a:ext>
            </a:extLst>
          </p:cNvPr>
          <p:cNvCxnSpPr>
            <a:cxnSpLocks/>
            <a:endCxn id="4" idx="6"/>
          </p:cNvCxnSpPr>
          <p:nvPr/>
        </p:nvCxnSpPr>
        <p:spPr>
          <a:xfrm>
            <a:off x="3080302" y="2485645"/>
            <a:ext cx="1577009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C4E7F47-D7D0-4AE2-8363-94346546B19E}"/>
              </a:ext>
            </a:extLst>
          </p:cNvPr>
          <p:cNvCxnSpPr>
            <a:cxnSpLocks/>
          </p:cNvCxnSpPr>
          <p:nvPr/>
        </p:nvCxnSpPr>
        <p:spPr>
          <a:xfrm flipH="1" flipV="1">
            <a:off x="4784036" y="2597428"/>
            <a:ext cx="774422" cy="568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D68AC46-D6E9-4BD6-8EFD-9D3BE66F6560}"/>
              </a:ext>
            </a:extLst>
          </p:cNvPr>
          <p:cNvSpPr txBox="1"/>
          <p:nvPr/>
        </p:nvSpPr>
        <p:spPr>
          <a:xfrm>
            <a:off x="5558458" y="3031575"/>
            <a:ext cx="1075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highlight>
                  <a:srgbClr val="00FF00"/>
                </a:highlight>
              </a:rPr>
              <a:t>radius</a:t>
            </a:r>
            <a:r>
              <a:rPr lang="en-GB" dirty="0"/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D45A6BD-F8E0-4F0A-9C8D-EB7B1550740C}"/>
                  </a:ext>
                </a:extLst>
              </p:cNvPr>
              <p:cNvSpPr txBox="1"/>
              <p:nvPr/>
            </p:nvSpPr>
            <p:spPr>
              <a:xfrm>
                <a:off x="8640005" y="2502890"/>
                <a:ext cx="2351159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b="0" i="0" smtClean="0">
                          <a:highlight>
                            <a:srgbClr val="FF0000"/>
                          </a:highlight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en-GB" sz="2800" b="0" i="0" smtClean="0">
                          <a:latin typeface="Cambria Math" panose="02040503050406030204" pitchFamily="18" charset="0"/>
                        </a:rPr>
                        <m:t>=3.14159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D45A6BD-F8E0-4F0A-9C8D-EB7B155074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0005" y="2502890"/>
                <a:ext cx="2351159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AC32CCE2-A6E3-46D4-9EB8-AF6EDB9B8F52}"/>
              </a:ext>
            </a:extLst>
          </p:cNvPr>
          <p:cNvSpPr txBox="1"/>
          <p:nvPr/>
        </p:nvSpPr>
        <p:spPr>
          <a:xfrm>
            <a:off x="8640005" y="2783531"/>
            <a:ext cx="28628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r>
              <a:rPr lang="en-GB" sz="2000" dirty="0">
                <a:highlight>
                  <a:srgbClr val="00FFFF"/>
                </a:highlight>
              </a:rPr>
              <a:t>squared</a:t>
            </a:r>
            <a:r>
              <a:rPr lang="en-GB" sz="2000" dirty="0"/>
              <a:t>  = times by its self</a:t>
            </a:r>
          </a:p>
        </p:txBody>
      </p:sp>
    </p:spTree>
    <p:extLst>
      <p:ext uri="{BB962C8B-B14F-4D97-AF65-F5344CB8AC3E}">
        <p14:creationId xmlns:p14="http://schemas.microsoft.com/office/powerpoint/2010/main" val="1315207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73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AREA OF 2D SHAPES</vt:lpstr>
      <vt:lpstr>AREA OF A TRIANGLE</vt:lpstr>
      <vt:lpstr>AREA OF A RECTANGLE</vt:lpstr>
      <vt:lpstr>AREA OF A CIRCLE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 OF 2D SHAPES</dc:title>
  <dc:creator>Lucy Randle</dc:creator>
  <cp:lastModifiedBy>Lucy Randle</cp:lastModifiedBy>
  <cp:revision>1</cp:revision>
  <dcterms:created xsi:type="dcterms:W3CDTF">2021-01-06T14:50:46Z</dcterms:created>
  <dcterms:modified xsi:type="dcterms:W3CDTF">2021-01-06T14:51:55Z</dcterms:modified>
</cp:coreProperties>
</file>